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8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6" y="0"/>
            <a:ext cx="91399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6768752" cy="79208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        МБДОУ детский сад № 90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700808"/>
            <a:ext cx="6656784" cy="18002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tx2"/>
                </a:solidFill>
              </a:rPr>
              <a:t>Визитная карточка группы «Любознайки»</a:t>
            </a:r>
            <a:endParaRPr lang="ru-RU" sz="5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Гена\Downloads\3d6dfb6cd76ce2cf361a8449f813719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Весело и дружно </a:t>
            </a: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играем и гуляем</a:t>
            </a:r>
            <a:endParaRPr lang="ru-RU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6146" name="Picture 2" descr="C:\Users\Геннадий\Desktop\Для сайта\20211027_1607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26188" y="1488268"/>
            <a:ext cx="4476781" cy="3357586"/>
          </a:xfrm>
          <a:prstGeom prst="rect">
            <a:avLst/>
          </a:prstGeom>
          <a:noFill/>
        </p:spPr>
      </p:pic>
      <p:pic>
        <p:nvPicPr>
          <p:cNvPr id="6147" name="Picture 3" descr="C:\Users\Геннадий\Desktop\Для сайта\20221123_1102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238622" y="1333486"/>
            <a:ext cx="4381531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Гена\Downloads\113040287_large__11xxxxxxxa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749504" cy="1944216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2"/>
                </a:solidFill>
                <a:latin typeface="Franklin Gothic Medium" pitchFamily="34" charset="0"/>
              </a:rPr>
              <a:t>Каждому родителю хочется видеть своих детей здоровыми, веселыми, умными. Ведь свои дети самые лучшие! Поэтому мы прилагаем максимум усилий к тому, чтобы дети развивались, а родители за </a:t>
            </a:r>
            <a:r>
              <a:rPr lang="ru-RU" sz="2200" dirty="0" smtClean="0">
                <a:solidFill>
                  <a:schemeClr val="tx2"/>
                </a:solidFill>
                <a:latin typeface="Franklin Gothic Medium" pitchFamily="34" charset="0"/>
              </a:rPr>
              <a:t>них радовались.</a:t>
            </a:r>
            <a:r>
              <a:rPr lang="ru-RU" sz="2200" dirty="0" smtClean="0">
                <a:solidFill>
                  <a:schemeClr val="tx2"/>
                </a:solidFill>
                <a:latin typeface="Franklin Gothic Medium" pitchFamily="34" charset="0"/>
              </a:rPr>
              <a:t/>
            </a:r>
            <a:br>
              <a:rPr lang="ru-RU" sz="2200" dirty="0" smtClean="0">
                <a:solidFill>
                  <a:schemeClr val="tx2"/>
                </a:solidFill>
                <a:latin typeface="Franklin Gothic Medium" pitchFamily="34" charset="0"/>
              </a:rPr>
            </a:br>
            <a:endParaRPr lang="ru-RU" sz="2200" dirty="0">
              <a:solidFill>
                <a:schemeClr val="tx2"/>
              </a:solidFill>
              <a:latin typeface="Franklin Gothic Medium" pitchFamily="34" charset="0"/>
            </a:endParaRPr>
          </a:p>
        </p:txBody>
      </p:sp>
      <p:pic>
        <p:nvPicPr>
          <p:cNvPr id="4" name="Рисунок 3" descr="http://www.ostrovec-sad1.guo.by/uploads/b1/s/12/378/image/1/649/medium_1.jpg?t=153935035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785926"/>
            <a:ext cx="5202461" cy="363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154" y="1"/>
            <a:ext cx="9192154" cy="689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Герб нашей группы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http://www.ostrovec-sad1.guo.by/uploads/b1/s/12/378/image/1/649/medium_1.jpg?t=153935035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484784"/>
            <a:ext cx="561662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2"/>
                </a:solidFill>
              </a:rPr>
              <a:t>Девиз группы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B0F0"/>
                </a:solidFill>
                <a:latin typeface="Franklin Gothic Heavy" pitchFamily="34" charset="0"/>
              </a:rPr>
              <a:t>Любознайки – это мы!</a:t>
            </a:r>
            <a:br>
              <a:rPr lang="ru-RU" dirty="0" smtClean="0">
                <a:solidFill>
                  <a:srgbClr val="00B0F0"/>
                </a:solidFill>
                <a:latin typeface="Franklin Gothic Heavy" pitchFamily="34" charset="0"/>
              </a:rPr>
            </a:br>
            <a:r>
              <a:rPr lang="ru-RU" dirty="0" smtClean="0">
                <a:solidFill>
                  <a:srgbClr val="00B0F0"/>
                </a:solidFill>
                <a:latin typeface="Franklin Gothic Heavy" pitchFamily="34" charset="0"/>
              </a:rPr>
              <a:t>Наш девиз: не унывать!</a:t>
            </a:r>
            <a:br>
              <a:rPr lang="ru-RU" dirty="0" smtClean="0">
                <a:solidFill>
                  <a:srgbClr val="00B0F0"/>
                </a:solidFill>
                <a:latin typeface="Franklin Gothic Heavy" pitchFamily="34" charset="0"/>
              </a:rPr>
            </a:br>
            <a:r>
              <a:rPr lang="ru-RU" dirty="0" smtClean="0">
                <a:solidFill>
                  <a:srgbClr val="00B0F0"/>
                </a:solidFill>
                <a:latin typeface="Franklin Gothic Heavy" pitchFamily="34" charset="0"/>
              </a:rPr>
              <a:t>Все пройти и все познать!</a:t>
            </a:r>
            <a:endParaRPr lang="ru-RU" dirty="0">
              <a:solidFill>
                <a:srgbClr val="00B0F0"/>
              </a:solidFill>
              <a:latin typeface="Franklin Gothic Heavy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1625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dirty="0" smtClean="0">
                <a:solidFill>
                  <a:schemeClr val="tx2"/>
                </a:solidFill>
                <a:latin typeface="Franklin Gothic Heavy" pitchFamily="34" charset="0"/>
              </a:rPr>
              <a:t>Давайте знакомиться – мы дети и воспитатели </a:t>
            </a:r>
            <a:r>
              <a:rPr lang="ru-RU" sz="2700" dirty="0" smtClean="0">
                <a:solidFill>
                  <a:schemeClr val="tx2"/>
                </a:solidFill>
                <a:latin typeface="Franklin Gothic Heavy" pitchFamily="34" charset="0"/>
              </a:rPr>
              <a:t>средней группы </a:t>
            </a:r>
            <a:r>
              <a:rPr lang="ru-RU" sz="2700" dirty="0" smtClean="0">
                <a:solidFill>
                  <a:schemeClr val="tx2"/>
                </a:solidFill>
                <a:latin typeface="Franklin Gothic Heavy" pitchFamily="34" charset="0"/>
              </a:rPr>
              <a:t>«Любознайки».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Средняя </a:t>
            </a:r>
            <a:r>
              <a:rPr lang="ru-RU" sz="3100" dirty="0" smtClean="0">
                <a:solidFill>
                  <a:schemeClr val="tx2"/>
                </a:solidFill>
                <a:latin typeface="Monotype Corsiva" pitchFamily="66" charset="0"/>
              </a:rPr>
              <a:t>– что это значит?</a:t>
            </a:r>
            <a:br>
              <a:rPr lang="ru-RU" sz="3100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chemeClr val="tx2"/>
                </a:solidFill>
                <a:latin typeface="Monotype Corsiva" pitchFamily="66" charset="0"/>
              </a:rPr>
              <a:t>Значит, никто уже утром не плачет,</a:t>
            </a:r>
            <a:br>
              <a:rPr lang="ru-RU" sz="3100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chemeClr val="tx2"/>
                </a:solidFill>
                <a:latin typeface="Monotype Corsiva" pitchFamily="66" charset="0"/>
              </a:rPr>
              <a:t>Суп не прольет на рубашку никто,</a:t>
            </a:r>
            <a:br>
              <a:rPr lang="ru-RU" sz="3100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chemeClr val="tx2"/>
                </a:solidFill>
                <a:latin typeface="Monotype Corsiva" pitchFamily="66" charset="0"/>
              </a:rPr>
              <a:t>Все надевать научились пальто, </a:t>
            </a:r>
            <a:br>
              <a:rPr lang="ru-RU" sz="3100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chemeClr val="tx2"/>
                </a:solidFill>
                <a:latin typeface="Monotype Corsiva" pitchFamily="66" charset="0"/>
              </a:rPr>
              <a:t>Даже ботинки с тугими шнурками</a:t>
            </a:r>
            <a:br>
              <a:rPr lang="ru-RU" sz="3100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chemeClr val="tx2"/>
                </a:solidFill>
                <a:latin typeface="Monotype Corsiva" pitchFamily="66" charset="0"/>
              </a:rPr>
              <a:t>Не доверяют ни папе, ни маме.</a:t>
            </a:r>
            <a:r>
              <a:rPr lang="ru-RU" sz="3100" dirty="0" smtClean="0">
                <a:solidFill>
                  <a:schemeClr val="tx2"/>
                </a:solidFill>
              </a:rPr>
              <a:t>	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dirty="0" smtClean="0">
                <a:solidFill>
                  <a:schemeClr val="tx2"/>
                </a:solidFill>
                <a:latin typeface="Franklin Gothic Heavy" pitchFamily="34" charset="0"/>
              </a:rPr>
              <a:t>Наши детки всегда с радостью спешат в детский сад, ведь здесь им уютно, как дома! Мы, воспитатели, встречаем их доброй улыбкой и хорошим настроением, потому что каждый ребенок здесь любим.</a:t>
            </a:r>
            <a:r>
              <a:rPr lang="ru-RU" sz="2000" dirty="0" smtClean="0">
                <a:solidFill>
                  <a:schemeClr val="tx2"/>
                </a:solidFill>
              </a:rPr>
              <a:t/>
            </a:r>
            <a:br>
              <a:rPr lang="ru-RU" sz="2000" dirty="0" smtClean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Гена\Downloads\3d6dfb6cd76ce2cf361a8449f813719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98776" cy="116205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  <a:latin typeface="Franklin Gothic Medium" pitchFamily="34" charset="0"/>
              </a:rPr>
              <a:t/>
            </a:r>
            <a:br>
              <a:rPr lang="ru-RU" sz="3600" dirty="0" smtClean="0">
                <a:solidFill>
                  <a:schemeClr val="accent1"/>
                </a:solidFill>
                <a:latin typeface="Franklin Gothic Medium" pitchFamily="34" charset="0"/>
              </a:rPr>
            </a:br>
            <a:r>
              <a:rPr lang="ru-RU" sz="3600" dirty="0" smtClean="0">
                <a:solidFill>
                  <a:schemeClr val="accent1"/>
                </a:solidFill>
                <a:latin typeface="Franklin Gothic Medium" pitchFamily="34" charset="0"/>
              </a:rPr>
              <a:t/>
            </a:r>
            <a:br>
              <a:rPr lang="ru-RU" sz="3600" dirty="0" smtClean="0">
                <a:solidFill>
                  <a:schemeClr val="accent1"/>
                </a:solidFill>
                <a:latin typeface="Franklin Gothic Medium" pitchFamily="34" charset="0"/>
              </a:rPr>
            </a:br>
            <a:r>
              <a:rPr lang="ru-RU" sz="3600" dirty="0" smtClean="0">
                <a:solidFill>
                  <a:schemeClr val="accent1"/>
                </a:solidFill>
                <a:latin typeface="Franklin Gothic Medium" pitchFamily="34" charset="0"/>
              </a:rPr>
              <a:t/>
            </a:r>
            <a:br>
              <a:rPr lang="ru-RU" sz="3600" dirty="0" smtClean="0">
                <a:solidFill>
                  <a:schemeClr val="accent1"/>
                </a:solidFill>
                <a:latin typeface="Franklin Gothic Medium" pitchFamily="34" charset="0"/>
              </a:rPr>
            </a:br>
            <a:r>
              <a:rPr lang="ru-RU" sz="3600" dirty="0" smtClean="0">
                <a:solidFill>
                  <a:schemeClr val="accent1"/>
                </a:solidFill>
                <a:latin typeface="Franklin Gothic Medium" pitchFamily="34" charset="0"/>
              </a:rPr>
              <a:t/>
            </a:r>
            <a:br>
              <a:rPr lang="ru-RU" sz="3600" dirty="0" smtClean="0">
                <a:solidFill>
                  <a:schemeClr val="accent1"/>
                </a:solidFill>
                <a:latin typeface="Franklin Gothic Medium" pitchFamily="34" charset="0"/>
              </a:rPr>
            </a:br>
            <a:r>
              <a:rPr lang="ru-RU" sz="3600" dirty="0" smtClean="0">
                <a:solidFill>
                  <a:schemeClr val="accent1"/>
                </a:solidFill>
                <a:latin typeface="Franklin Gothic Medium" pitchFamily="34" charset="0"/>
              </a:rPr>
              <a:t/>
            </a:r>
            <a:br>
              <a:rPr lang="ru-RU" sz="3600" dirty="0" smtClean="0">
                <a:solidFill>
                  <a:schemeClr val="accent1"/>
                </a:solidFill>
                <a:latin typeface="Franklin Gothic Medium" pitchFamily="34" charset="0"/>
              </a:rPr>
            </a:br>
            <a:r>
              <a:rPr lang="ru-RU" sz="3600" dirty="0" smtClean="0">
                <a:solidFill>
                  <a:schemeClr val="accent1"/>
                </a:solidFill>
                <a:latin typeface="Franklin Gothic Medium" pitchFamily="34" charset="0"/>
              </a:rPr>
              <a:t/>
            </a:r>
            <a:br>
              <a:rPr lang="ru-RU" sz="3600" dirty="0" smtClean="0">
                <a:solidFill>
                  <a:schemeClr val="accent1"/>
                </a:solidFill>
                <a:latin typeface="Franklin Gothic Medium" pitchFamily="34" charset="0"/>
              </a:rPr>
            </a:br>
            <a:r>
              <a:rPr lang="ru-RU" sz="3600" dirty="0" smtClean="0">
                <a:solidFill>
                  <a:schemeClr val="accent1"/>
                </a:solidFill>
                <a:latin typeface="Franklin Gothic Medium" pitchFamily="34" charset="0"/>
              </a:rPr>
              <a:t/>
            </a:r>
            <a:br>
              <a:rPr lang="ru-RU" sz="3600" dirty="0" smtClean="0">
                <a:solidFill>
                  <a:schemeClr val="accent1"/>
                </a:solidFill>
                <a:latin typeface="Franklin Gothic Medium" pitchFamily="34" charset="0"/>
              </a:rPr>
            </a:br>
            <a:r>
              <a:rPr lang="ru-RU" sz="3600" dirty="0" smtClean="0">
                <a:solidFill>
                  <a:schemeClr val="accent1"/>
                </a:solidFill>
                <a:latin typeface="Franklin Gothic Medium" pitchFamily="34" charset="0"/>
              </a:rPr>
              <a:t/>
            </a:r>
            <a:br>
              <a:rPr lang="ru-RU" sz="3600" dirty="0" smtClean="0">
                <a:solidFill>
                  <a:schemeClr val="accent1"/>
                </a:solidFill>
                <a:latin typeface="Franklin Gothic Medium" pitchFamily="34" charset="0"/>
              </a:rPr>
            </a:br>
            <a:r>
              <a:rPr lang="ru-RU" sz="3600" dirty="0" smtClean="0">
                <a:solidFill>
                  <a:schemeClr val="accent1"/>
                </a:solidFill>
                <a:latin typeface="Franklin Gothic Medium" pitchFamily="34" charset="0"/>
              </a:rPr>
              <a:t>Наши традиции</a:t>
            </a:r>
            <a:br>
              <a:rPr lang="ru-RU" sz="3600" dirty="0" smtClean="0">
                <a:solidFill>
                  <a:schemeClr val="accent1"/>
                </a:solidFill>
                <a:latin typeface="Franklin Gothic Medium" pitchFamily="34" charset="0"/>
              </a:rPr>
            </a:br>
            <a:endParaRPr lang="ru-RU" sz="3600" dirty="0">
              <a:solidFill>
                <a:schemeClr val="accent1"/>
              </a:solidFill>
              <a:latin typeface="Franklin Gothic Medium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80728"/>
            <a:ext cx="3610744" cy="5145435"/>
          </a:xfrm>
        </p:spPr>
        <p:txBody>
          <a:bodyPr/>
          <a:lstStyle/>
          <a:p>
            <a:endParaRPr lang="ru-RU" sz="2800" dirty="0" smtClean="0">
              <a:solidFill>
                <a:schemeClr val="tx2"/>
              </a:solidFill>
              <a:latin typeface="Franklin Gothic Medium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2"/>
                </a:solidFill>
                <a:latin typeface="Franklin Gothic Medium" pitchFamily="34" charset="0"/>
              </a:rPr>
              <a:t>Приветствовать друг друга улыбкой каждый день.</a:t>
            </a:r>
          </a:p>
          <a:p>
            <a:pPr>
              <a:buFont typeface="Wingdings" pitchFamily="2" charset="2"/>
              <a:buChar char="Ø"/>
            </a:pPr>
            <a:endParaRPr lang="ru-RU" sz="2800" dirty="0" smtClean="0">
              <a:solidFill>
                <a:schemeClr val="tx2"/>
              </a:solidFill>
              <a:latin typeface="Franklin Gothic Medium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2"/>
                </a:solidFill>
                <a:latin typeface="Franklin Gothic Medium" pitchFamily="34" charset="0"/>
              </a:rPr>
              <a:t>Поздравлять наших </a:t>
            </a:r>
            <a:r>
              <a:rPr lang="ru-RU" sz="2800" dirty="0" err="1" smtClean="0">
                <a:solidFill>
                  <a:schemeClr val="tx2"/>
                </a:solidFill>
                <a:latin typeface="Franklin Gothic Medium" pitchFamily="34" charset="0"/>
              </a:rPr>
              <a:t>имениннков</a:t>
            </a:r>
            <a:r>
              <a:rPr lang="ru-RU" sz="2800" dirty="0" smtClean="0">
                <a:solidFill>
                  <a:schemeClr val="tx2"/>
                </a:solidFill>
                <a:latin typeface="Franklin Gothic Medium" pitchFamily="34" charset="0"/>
              </a:rPr>
              <a:t>.</a:t>
            </a:r>
          </a:p>
          <a:p>
            <a:endParaRPr lang="ru-RU" sz="2800" dirty="0" smtClean="0">
              <a:solidFill>
                <a:schemeClr val="tx2"/>
              </a:solidFill>
              <a:latin typeface="Franklin Gothic Medium" pitchFamily="34" charset="0"/>
            </a:endParaRP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" name="Picture 2" descr="C:\Users\Геннадий\Desktop\20221207_1039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341124" y="445034"/>
            <a:ext cx="3676198" cy="3071834"/>
          </a:xfrm>
          <a:prstGeom prst="rect">
            <a:avLst/>
          </a:prstGeom>
          <a:noFill/>
        </p:spPr>
      </p:pic>
      <p:pic>
        <p:nvPicPr>
          <p:cNvPr id="1027" name="Picture 3" descr="C:\Users\Геннадий\Desktop\20221116_1017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214942" y="3000372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Гена\Downloads\103214680_large__4697207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Участвуем в конкурсах и побеждаем!</a:t>
            </a:r>
            <a:b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</a:br>
            <a:endParaRPr lang="ru-RU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3091" name="Picture 19" descr="C:\Users\Геннадий\Desktop\Для сайта\20211217_1727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169897" y="1330510"/>
            <a:ext cx="3786215" cy="2839662"/>
          </a:xfrm>
          <a:prstGeom prst="rect">
            <a:avLst/>
          </a:prstGeom>
          <a:noFill/>
        </p:spPr>
      </p:pic>
      <p:pic>
        <p:nvPicPr>
          <p:cNvPr id="3092" name="Picture 20" descr="C:\Users\Геннадий\Desktop\20221026_103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098855" y="2044890"/>
            <a:ext cx="4357719" cy="3268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Гена\Downloads\113040287_large__11xxxxxxxa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840760" cy="5760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Мы очень любим заниматься</a:t>
            </a:r>
            <a:endParaRPr lang="ru-RU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7170" name="Picture 2" descr="C:\Users\Геннадий\Desktop\Для сайта\20211124_115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35753" y="1321579"/>
            <a:ext cx="4857787" cy="3643340"/>
          </a:xfrm>
          <a:prstGeom prst="rect">
            <a:avLst/>
          </a:prstGeom>
          <a:noFill/>
        </p:spPr>
      </p:pic>
      <p:pic>
        <p:nvPicPr>
          <p:cNvPr id="7171" name="Picture 3" descr="C:\Users\Геннадий\Desktop\Для сайта\20211210_1018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982635" y="1375159"/>
            <a:ext cx="4714909" cy="3536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Гена\Downloads\3d6dfb6cd76ce2cf361a8449f813719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Смотреть  театр</a:t>
            </a:r>
            <a:endParaRPr lang="ru-RU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C:\Users\Геннадий\Desktop\Для сайта\20220125_101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71472" y="785792"/>
            <a:ext cx="8286808" cy="5572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Гена\Downloads\3d6dfb6cd76ce2cf361a8449f813719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Делать поздравительные открытки</a:t>
            </a:r>
            <a:endParaRPr lang="ru-RU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5122" name="Picture 2" descr="C:\Users\Геннадий\Desktop\Для сайта\20220222_1503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28594" y="1285858"/>
            <a:ext cx="4000527" cy="3786215"/>
          </a:xfrm>
          <a:prstGeom prst="rect">
            <a:avLst/>
          </a:prstGeom>
          <a:noFill/>
        </p:spPr>
      </p:pic>
      <p:pic>
        <p:nvPicPr>
          <p:cNvPr id="5123" name="Picture 3" descr="C:\Users\Геннадий\Desktop\Для сайта\20220303_1259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571998" y="1285858"/>
            <a:ext cx="4191029" cy="3857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83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    МБДОУ детский сад № 90</vt:lpstr>
      <vt:lpstr>Герб нашей группы</vt:lpstr>
      <vt:lpstr>     Девиз группы  Любознайки – это мы! Наш девиз: не унывать! Все пройти и все познать!</vt:lpstr>
      <vt:lpstr>                 Давайте знакомиться – мы дети и воспитатели средней группы «Любознайки». Средняя – что это значит? Значит, никто уже утром не плачет, Суп не прольет на рубашку никто, Все надевать научились пальто,  Даже ботинки с тугими шнурками Не доверяют ни папе, ни маме.  Наши детки всегда с радостью спешат в детский сад, ведь здесь им уютно, как дома! Мы, воспитатели, встречаем их доброй улыбкой и хорошим настроением, потому что каждый ребенок здесь любим. </vt:lpstr>
      <vt:lpstr>        Наши традиции </vt:lpstr>
      <vt:lpstr>Участвуем в конкурсах и побеждаем! </vt:lpstr>
      <vt:lpstr>Мы очень любим заниматься</vt:lpstr>
      <vt:lpstr>Смотреть  театр</vt:lpstr>
      <vt:lpstr>Делать поздравительные открытки</vt:lpstr>
      <vt:lpstr>Весело и дружно играем и гуляем</vt:lpstr>
      <vt:lpstr>Каждому родителю хочется видеть своих детей здоровыми, веселыми, умными. Ведь свои дети самые лучшие! Поэтому мы прилагаем максимум усилий к тому, чтобы дети развивались, а родители за них радовались.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</dc:creator>
  <cp:lastModifiedBy>Геннадий</cp:lastModifiedBy>
  <cp:revision>66</cp:revision>
  <dcterms:created xsi:type="dcterms:W3CDTF">2020-04-11T15:41:55Z</dcterms:created>
  <dcterms:modified xsi:type="dcterms:W3CDTF">2023-02-27T18:29:32Z</dcterms:modified>
</cp:coreProperties>
</file>